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2" r:id="rId3"/>
    <p:sldMasterId id="214748367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6858000" cx="9144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0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6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6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8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8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9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0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20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6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6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8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8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9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9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0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30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8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9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" type="subTitle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1280160" y="209088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2" type="body"/>
          </p:nvPr>
        </p:nvSpPr>
        <p:spPr>
          <a:xfrm>
            <a:off x="1280160" y="361440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3" type="body"/>
          </p:nvPr>
        </p:nvSpPr>
        <p:spPr>
          <a:xfrm>
            <a:off x="128016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4" type="body"/>
          </p:nvPr>
        </p:nvSpPr>
        <p:spPr>
          <a:xfrm>
            <a:off x="465372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128016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2" type="body"/>
          </p:nvPr>
        </p:nvSpPr>
        <p:spPr>
          <a:xfrm>
            <a:off x="350604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3" type="body"/>
          </p:nvPr>
        </p:nvSpPr>
        <p:spPr>
          <a:xfrm>
            <a:off x="573228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4" type="body"/>
          </p:nvPr>
        </p:nvSpPr>
        <p:spPr>
          <a:xfrm>
            <a:off x="128016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5" type="body"/>
          </p:nvPr>
        </p:nvSpPr>
        <p:spPr>
          <a:xfrm>
            <a:off x="350604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6" type="body"/>
          </p:nvPr>
        </p:nvSpPr>
        <p:spPr>
          <a:xfrm>
            <a:off x="573228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subTitle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128016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2" type="body"/>
          </p:nvPr>
        </p:nvSpPr>
        <p:spPr>
          <a:xfrm>
            <a:off x="465372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idx="1" type="subTitle"/>
          </p:nvPr>
        </p:nvSpPr>
        <p:spPr>
          <a:xfrm>
            <a:off x="1280160" y="1114920"/>
            <a:ext cx="6583320" cy="389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2" type="body"/>
          </p:nvPr>
        </p:nvSpPr>
        <p:spPr>
          <a:xfrm>
            <a:off x="465372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3" type="body"/>
          </p:nvPr>
        </p:nvSpPr>
        <p:spPr>
          <a:xfrm>
            <a:off x="128016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128016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2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2"/>
          <p:cNvSpPr txBox="1"/>
          <p:nvPr>
            <p:ph idx="3" type="body"/>
          </p:nvPr>
        </p:nvSpPr>
        <p:spPr>
          <a:xfrm>
            <a:off x="465372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3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3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3"/>
          <p:cNvSpPr txBox="1"/>
          <p:nvPr>
            <p:ph idx="3" type="body"/>
          </p:nvPr>
        </p:nvSpPr>
        <p:spPr>
          <a:xfrm>
            <a:off x="1280160" y="361440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4"/>
          <p:cNvSpPr txBox="1"/>
          <p:nvPr>
            <p:ph idx="1" type="body"/>
          </p:nvPr>
        </p:nvSpPr>
        <p:spPr>
          <a:xfrm>
            <a:off x="1280160" y="209088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4"/>
          <p:cNvSpPr txBox="1"/>
          <p:nvPr>
            <p:ph idx="2" type="body"/>
          </p:nvPr>
        </p:nvSpPr>
        <p:spPr>
          <a:xfrm>
            <a:off x="1280160" y="361440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5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5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3" type="body"/>
          </p:nvPr>
        </p:nvSpPr>
        <p:spPr>
          <a:xfrm>
            <a:off x="128016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5"/>
          <p:cNvSpPr txBox="1"/>
          <p:nvPr>
            <p:ph idx="4" type="body"/>
          </p:nvPr>
        </p:nvSpPr>
        <p:spPr>
          <a:xfrm>
            <a:off x="465372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6"/>
          <p:cNvSpPr txBox="1"/>
          <p:nvPr>
            <p:ph idx="1" type="body"/>
          </p:nvPr>
        </p:nvSpPr>
        <p:spPr>
          <a:xfrm>
            <a:off x="128016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6"/>
          <p:cNvSpPr txBox="1"/>
          <p:nvPr>
            <p:ph idx="2" type="body"/>
          </p:nvPr>
        </p:nvSpPr>
        <p:spPr>
          <a:xfrm>
            <a:off x="350604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6"/>
          <p:cNvSpPr txBox="1"/>
          <p:nvPr>
            <p:ph idx="3" type="body"/>
          </p:nvPr>
        </p:nvSpPr>
        <p:spPr>
          <a:xfrm>
            <a:off x="573228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4" type="body"/>
          </p:nvPr>
        </p:nvSpPr>
        <p:spPr>
          <a:xfrm>
            <a:off x="128016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6"/>
          <p:cNvSpPr txBox="1"/>
          <p:nvPr>
            <p:ph idx="5" type="body"/>
          </p:nvPr>
        </p:nvSpPr>
        <p:spPr>
          <a:xfrm>
            <a:off x="350604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6"/>
          <p:cNvSpPr txBox="1"/>
          <p:nvPr>
            <p:ph idx="6" type="body"/>
          </p:nvPr>
        </p:nvSpPr>
        <p:spPr>
          <a:xfrm>
            <a:off x="573228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128016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5372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idx="1" type="subTitle"/>
          </p:nvPr>
        </p:nvSpPr>
        <p:spPr>
          <a:xfrm>
            <a:off x="1280160" y="1114920"/>
            <a:ext cx="6583320" cy="389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2" type="body"/>
          </p:nvPr>
        </p:nvSpPr>
        <p:spPr>
          <a:xfrm>
            <a:off x="465372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3" type="body"/>
          </p:nvPr>
        </p:nvSpPr>
        <p:spPr>
          <a:xfrm>
            <a:off x="128016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" type="body"/>
          </p:nvPr>
        </p:nvSpPr>
        <p:spPr>
          <a:xfrm>
            <a:off x="128016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3" type="body"/>
          </p:nvPr>
        </p:nvSpPr>
        <p:spPr>
          <a:xfrm>
            <a:off x="465372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3" type="body"/>
          </p:nvPr>
        </p:nvSpPr>
        <p:spPr>
          <a:xfrm>
            <a:off x="1280160" y="361440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" name="Google Shape;7;p1"/>
          <p:cNvGrpSpPr/>
          <p:nvPr/>
        </p:nvGrpSpPr>
        <p:grpSpPr>
          <a:xfrm>
            <a:off x="51480" y="892800"/>
            <a:ext cx="9091080" cy="5961960"/>
            <a:chOff x="51480" y="892800"/>
            <a:chExt cx="9091080" cy="5961960"/>
          </a:xfrm>
        </p:grpSpPr>
        <p:grpSp>
          <p:nvGrpSpPr>
            <p:cNvPr id="8" name="Google Shape;8;p1"/>
            <p:cNvGrpSpPr/>
            <p:nvPr/>
          </p:nvGrpSpPr>
          <p:grpSpPr>
            <a:xfrm>
              <a:off x="51480" y="892800"/>
              <a:ext cx="6158880" cy="5961960"/>
              <a:chOff x="51480" y="892800"/>
              <a:chExt cx="6158880" cy="5961960"/>
            </a:xfrm>
          </p:grpSpPr>
          <p:grpSp>
            <p:nvGrpSpPr>
              <p:cNvPr id="9" name="Google Shape;9;p1"/>
              <p:cNvGrpSpPr/>
              <p:nvPr/>
            </p:nvGrpSpPr>
            <p:grpSpPr>
              <a:xfrm>
                <a:off x="51480" y="892800"/>
                <a:ext cx="6158880" cy="5961960"/>
                <a:chOff x="51480" y="892800"/>
                <a:chExt cx="6158880" cy="5961960"/>
              </a:xfrm>
            </p:grpSpPr>
            <p:sp>
              <p:nvSpPr>
                <p:cNvPr id="10" name="Google Shape;10;p1"/>
                <p:cNvSpPr/>
                <p:nvPr/>
              </p:nvSpPr>
              <p:spPr>
                <a:xfrm>
                  <a:off x="51480" y="892800"/>
                  <a:ext cx="6158880" cy="5961960"/>
                </a:xfrm>
                <a:custGeom>
                  <a:rect b="b" l="l" r="r" t="t"/>
                  <a:pathLst>
                    <a:path extrusionOk="0" h="16561" w="17108">
                      <a:moveTo>
                        <a:pt x="12592" y="0"/>
                      </a:moveTo>
                      <a:lnTo>
                        <a:pt x="0" y="4107"/>
                      </a:lnTo>
                      <a:lnTo>
                        <a:pt x="4514" y="16560"/>
                      </a:lnTo>
                      <a:lnTo>
                        <a:pt x="17107" y="12452"/>
                      </a:lnTo>
                      <a:lnTo>
                        <a:pt x="12592" y="0"/>
                      </a:lnTo>
                    </a:path>
                  </a:pathLst>
                </a:custGeom>
                <a:gradFill>
                  <a:gsLst>
                    <a:gs pos="0">
                      <a:srgbClr val="00354E"/>
                    </a:gs>
                    <a:gs pos="100000">
                      <a:srgbClr val="006699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</p:sp>
            <p:sp>
              <p:nvSpPr>
                <p:cNvPr id="11" name="Google Shape;11;p1"/>
                <p:cNvSpPr/>
                <p:nvPr/>
              </p:nvSpPr>
              <p:spPr>
                <a:xfrm>
                  <a:off x="1307160" y="2108520"/>
                  <a:ext cx="3647880" cy="3530520"/>
                </a:xfrm>
                <a:custGeom>
                  <a:rect b="b" l="l" r="r" t="t"/>
                  <a:pathLst>
                    <a:path extrusionOk="0" h="9807" w="10133">
                      <a:moveTo>
                        <a:pt x="7457" y="0"/>
                      </a:moveTo>
                      <a:lnTo>
                        <a:pt x="0" y="2432"/>
                      </a:lnTo>
                      <a:lnTo>
                        <a:pt x="2675" y="9806"/>
                      </a:lnTo>
                      <a:lnTo>
                        <a:pt x="10132" y="7374"/>
                      </a:lnTo>
                      <a:lnTo>
                        <a:pt x="7457" y="0"/>
                      </a:lnTo>
                    </a:path>
                  </a:pathLst>
                </a:custGeom>
                <a:blipFill rotWithShape="1">
                  <a:blip r:embed="rId1">
                    <a:alphaModFix/>
                  </a:blip>
                  <a:tile algn="tl" flip="none" tx="0" sx="75000" ty="0" sy="75000"/>
                </a:blipFill>
                <a:ln>
                  <a:noFill/>
                </a:ln>
              </p:spPr>
            </p:sp>
            <p:sp>
              <p:nvSpPr>
                <p:cNvPr id="12" name="Google Shape;12;p1"/>
                <p:cNvSpPr/>
                <p:nvPr/>
              </p:nvSpPr>
              <p:spPr>
                <a:xfrm>
                  <a:off x="3525120" y="3763800"/>
                  <a:ext cx="1121760" cy="851760"/>
                </a:xfrm>
                <a:custGeom>
                  <a:rect b="b" l="l" r="r" t="t"/>
                  <a:pathLst>
                    <a:path extrusionOk="0" h="2366" w="3116">
                      <a:moveTo>
                        <a:pt x="2574" y="2365"/>
                      </a:moveTo>
                      <a:lnTo>
                        <a:pt x="3115" y="1255"/>
                      </a:lnTo>
                      <a:lnTo>
                        <a:pt x="541" y="0"/>
                      </a:lnTo>
                      <a:lnTo>
                        <a:pt x="0" y="1109"/>
                      </a:lnTo>
                      <a:lnTo>
                        <a:pt x="2574" y="2365"/>
                      </a:lnTo>
                    </a:path>
                  </a:pathLst>
                </a:custGeom>
                <a:solidFill>
                  <a:srgbClr val="5E6FD4">
                    <a:alpha val="49803"/>
                  </a:srgbClr>
                </a:solidFill>
                <a:ln>
                  <a:noFill/>
                </a:ln>
              </p:spPr>
            </p:sp>
            <p:sp>
              <p:nvSpPr>
                <p:cNvPr id="13" name="Google Shape;13;p1"/>
                <p:cNvSpPr/>
                <p:nvPr/>
              </p:nvSpPr>
              <p:spPr>
                <a:xfrm>
                  <a:off x="2051640" y="4065480"/>
                  <a:ext cx="905760" cy="858240"/>
                </a:xfrm>
                <a:custGeom>
                  <a:rect b="b" l="l" r="r" t="t"/>
                  <a:pathLst>
                    <a:path extrusionOk="0" h="2384" w="2516">
                      <a:moveTo>
                        <a:pt x="2388" y="1743"/>
                      </a:moveTo>
                      <a:lnTo>
                        <a:pt x="2388" y="1743"/>
                      </a:lnTo>
                      <a:cubicBezTo>
                        <a:pt x="2482" y="1550"/>
                        <a:pt x="2515" y="1363"/>
                        <a:pt x="2492" y="1145"/>
                      </a:cubicBezTo>
                      <a:cubicBezTo>
                        <a:pt x="2469" y="927"/>
                        <a:pt x="2398" y="744"/>
                        <a:pt x="2265" y="560"/>
                      </a:cubicBezTo>
                      <a:cubicBezTo>
                        <a:pt x="2132" y="376"/>
                        <a:pt x="1977" y="245"/>
                        <a:pt x="1768" y="144"/>
                      </a:cubicBezTo>
                      <a:cubicBezTo>
                        <a:pt x="1560" y="42"/>
                        <a:pt x="1362" y="0"/>
                        <a:pt x="1135" y="9"/>
                      </a:cubicBezTo>
                      <a:cubicBezTo>
                        <a:pt x="908" y="17"/>
                        <a:pt x="720" y="74"/>
                        <a:pt x="534" y="190"/>
                      </a:cubicBezTo>
                      <a:cubicBezTo>
                        <a:pt x="349" y="306"/>
                        <a:pt x="221" y="447"/>
                        <a:pt x="127" y="640"/>
                      </a:cubicBezTo>
                      <a:lnTo>
                        <a:pt x="127" y="640"/>
                      </a:lnTo>
                      <a:lnTo>
                        <a:pt x="127" y="640"/>
                      </a:lnTo>
                      <a:cubicBezTo>
                        <a:pt x="33" y="833"/>
                        <a:pt x="0" y="1020"/>
                        <a:pt x="23" y="1238"/>
                      </a:cubicBezTo>
                      <a:cubicBezTo>
                        <a:pt x="46" y="1456"/>
                        <a:pt x="117" y="1639"/>
                        <a:pt x="250" y="1823"/>
                      </a:cubicBezTo>
                      <a:cubicBezTo>
                        <a:pt x="383" y="2007"/>
                        <a:pt x="538" y="2138"/>
                        <a:pt x="747" y="2239"/>
                      </a:cubicBezTo>
                      <a:cubicBezTo>
                        <a:pt x="955" y="2341"/>
                        <a:pt x="1153" y="2383"/>
                        <a:pt x="1380" y="2374"/>
                      </a:cubicBezTo>
                      <a:cubicBezTo>
                        <a:pt x="1607" y="2366"/>
                        <a:pt x="1795" y="2309"/>
                        <a:pt x="1981" y="2193"/>
                      </a:cubicBezTo>
                      <a:cubicBezTo>
                        <a:pt x="2166" y="2077"/>
                        <a:pt x="2294" y="1936"/>
                        <a:pt x="2388" y="1743"/>
                      </a:cubicBezTo>
                    </a:path>
                  </a:pathLst>
                </a:custGeom>
                <a:solidFill>
                  <a:srgbClr val="006699">
                    <a:alpha val="49803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" name="Google Shape;14;p1"/>
                <p:cNvSpPr/>
                <p:nvPr/>
              </p:nvSpPr>
              <p:spPr>
                <a:xfrm>
                  <a:off x="3774960" y="3101040"/>
                  <a:ext cx="693360" cy="426600"/>
                </a:xfrm>
                <a:custGeom>
                  <a:rect b="b" l="l" r="r" t="t"/>
                  <a:pathLst>
                    <a:path extrusionOk="0" h="1185" w="1926">
                      <a:moveTo>
                        <a:pt x="1768" y="1184"/>
                      </a:moveTo>
                      <a:lnTo>
                        <a:pt x="1925" y="863"/>
                      </a:lnTo>
                      <a:lnTo>
                        <a:pt x="156" y="0"/>
                      </a:lnTo>
                      <a:lnTo>
                        <a:pt x="0" y="321"/>
                      </a:lnTo>
                      <a:lnTo>
                        <a:pt x="1768" y="1184"/>
                      </a:lnTo>
                    </a:path>
                  </a:pathLst>
                </a:custGeom>
                <a:solidFill>
                  <a:srgbClr val="006699">
                    <a:alpha val="49803"/>
                  </a:srgbClr>
                </a:solidFill>
                <a:ln>
                  <a:noFill/>
                </a:ln>
              </p:spPr>
            </p:sp>
            <p:sp>
              <p:nvSpPr>
                <p:cNvPr id="15" name="Google Shape;15;p1"/>
                <p:cNvSpPr/>
                <p:nvPr/>
              </p:nvSpPr>
              <p:spPr>
                <a:xfrm>
                  <a:off x="3066480" y="4727160"/>
                  <a:ext cx="692640" cy="427320"/>
                </a:xfrm>
                <a:custGeom>
                  <a:rect b="b" l="l" r="r" t="t"/>
                  <a:pathLst>
                    <a:path extrusionOk="0" h="1187" w="1924">
                      <a:moveTo>
                        <a:pt x="1764" y="1186"/>
                      </a:moveTo>
                      <a:lnTo>
                        <a:pt x="1923" y="861"/>
                      </a:lnTo>
                      <a:lnTo>
                        <a:pt x="158" y="0"/>
                      </a:lnTo>
                      <a:lnTo>
                        <a:pt x="0" y="325"/>
                      </a:lnTo>
                      <a:lnTo>
                        <a:pt x="1764" y="1186"/>
                      </a:lnTo>
                    </a:path>
                  </a:pathLst>
                </a:custGeom>
                <a:solidFill>
                  <a:srgbClr val="006699">
                    <a:alpha val="49803"/>
                  </a:srgbClr>
                </a:solidFill>
                <a:ln>
                  <a:noFill/>
                </a:ln>
              </p:spPr>
            </p:sp>
            <p:sp>
              <p:nvSpPr>
                <p:cNvPr id="16" name="Google Shape;16;p1"/>
                <p:cNvSpPr/>
                <p:nvPr/>
              </p:nvSpPr>
              <p:spPr>
                <a:xfrm>
                  <a:off x="2017800" y="3507480"/>
                  <a:ext cx="1146600" cy="1370160"/>
                </a:xfrm>
                <a:custGeom>
                  <a:rect b="b" l="l" r="r" t="t"/>
                  <a:pathLst>
                    <a:path extrusionOk="0" h="3806" w="3185">
                      <a:moveTo>
                        <a:pt x="1549" y="484"/>
                      </a:moveTo>
                      <a:lnTo>
                        <a:pt x="0" y="992"/>
                      </a:lnTo>
                      <a:lnTo>
                        <a:pt x="0" y="992"/>
                      </a:lnTo>
                      <a:cubicBezTo>
                        <a:pt x="70" y="1445"/>
                        <a:pt x="163" y="1815"/>
                        <a:pt x="306" y="2204"/>
                      </a:cubicBezTo>
                      <a:cubicBezTo>
                        <a:pt x="500" y="2732"/>
                        <a:pt x="716" y="3105"/>
                        <a:pt x="997" y="3395"/>
                      </a:cubicBezTo>
                      <a:cubicBezTo>
                        <a:pt x="1279" y="3684"/>
                        <a:pt x="1540" y="3805"/>
                        <a:pt x="1833" y="3779"/>
                      </a:cubicBezTo>
                      <a:cubicBezTo>
                        <a:pt x="2126" y="3754"/>
                        <a:pt x="2363" y="3590"/>
                        <a:pt x="2590" y="3255"/>
                      </a:cubicBezTo>
                      <a:cubicBezTo>
                        <a:pt x="2816" y="2921"/>
                        <a:pt x="2965" y="2517"/>
                        <a:pt x="3064" y="1963"/>
                      </a:cubicBezTo>
                      <a:cubicBezTo>
                        <a:pt x="3163" y="1410"/>
                        <a:pt x="3184" y="873"/>
                        <a:pt x="3129" y="249"/>
                      </a:cubicBezTo>
                      <a:cubicBezTo>
                        <a:pt x="3121" y="161"/>
                        <a:pt x="3114" y="87"/>
                        <a:pt x="3103" y="0"/>
                      </a:cubicBezTo>
                      <a:lnTo>
                        <a:pt x="1549" y="484"/>
                      </a:lnTo>
                    </a:path>
                  </a:pathLst>
                </a:custGeom>
                <a:solidFill>
                  <a:srgbClr val="5E6FD4">
                    <a:alpha val="49803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" name="Google Shape;17;p1"/>
                <p:cNvSpPr/>
                <p:nvPr/>
              </p:nvSpPr>
              <p:spPr>
                <a:xfrm>
                  <a:off x="2063880" y="2181240"/>
                  <a:ext cx="1642320" cy="3185280"/>
                </a:xfrm>
                <a:custGeom>
                  <a:rect b="b" l="l" r="r" t="t"/>
                  <a:pathLst>
                    <a:path extrusionOk="0" h="8848" w="4562">
                      <a:moveTo>
                        <a:pt x="246" y="8847"/>
                      </a:moveTo>
                      <a:lnTo>
                        <a:pt x="0" y="8129"/>
                      </a:lnTo>
                      <a:lnTo>
                        <a:pt x="3842" y="246"/>
                      </a:lnTo>
                      <a:lnTo>
                        <a:pt x="4561" y="0"/>
                      </a:lnTo>
                      <a:lnTo>
                        <a:pt x="246" y="8847"/>
                      </a:lnTo>
                    </a:path>
                  </a:pathLst>
                </a:custGeom>
                <a:solidFill>
                  <a:srgbClr val="CCCCFF">
                    <a:alpha val="49803"/>
                  </a:srgbClr>
                </a:solidFill>
                <a:ln>
                  <a:noFill/>
                </a:ln>
              </p:spPr>
            </p:sp>
          </p:grpSp>
          <p:sp>
            <p:nvSpPr>
              <p:cNvPr id="18" name="Google Shape;18;p1"/>
              <p:cNvSpPr/>
              <p:nvPr/>
            </p:nvSpPr>
            <p:spPr>
              <a:xfrm>
                <a:off x="3886200" y="2873520"/>
                <a:ext cx="513360" cy="365760"/>
              </a:xfrm>
              <a:custGeom>
                <a:rect b="b" l="l" r="r" t="t"/>
                <a:pathLst>
                  <a:path extrusionOk="0" h="1016" w="1426">
                    <a:moveTo>
                      <a:pt x="1416" y="997"/>
                    </a:moveTo>
                    <a:lnTo>
                      <a:pt x="1266" y="543"/>
                    </a:lnTo>
                    <a:lnTo>
                      <a:pt x="233" y="39"/>
                    </a:lnTo>
                    <a:lnTo>
                      <a:pt x="154" y="0"/>
                    </a:lnTo>
                    <a:lnTo>
                      <a:pt x="0" y="317"/>
                    </a:lnTo>
                    <a:lnTo>
                      <a:pt x="1425" y="1015"/>
                    </a:lnTo>
                    <a:lnTo>
                      <a:pt x="1416" y="997"/>
                    </a:lnTo>
                  </a:path>
                </a:pathLst>
              </a:custGeom>
              <a:solidFill>
                <a:srgbClr val="006699">
                  <a:alpha val="49803"/>
                </a:srgbClr>
              </a:solidFill>
              <a:ln>
                <a:noFill/>
              </a:ln>
            </p:spPr>
          </p:sp>
        </p:grpSp>
        <p:sp>
          <p:nvSpPr>
            <p:cNvPr id="19" name="Google Shape;19;p1"/>
            <p:cNvSpPr/>
            <p:nvPr/>
          </p:nvSpPr>
          <p:spPr>
            <a:xfrm>
              <a:off x="1219320" y="1143000"/>
              <a:ext cx="7923240" cy="1295280"/>
            </a:xfrm>
            <a:prstGeom prst="rect">
              <a:avLst/>
            </a:prstGeom>
            <a:solidFill>
              <a:srgbClr val="6699FF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" name="Google Shape;20;p1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" name="Google Shape;21;p1"/>
          <p:cNvSpPr txBox="1"/>
          <p:nvPr>
            <p:ph idx="1" type="body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" name="Google Shape;72;p14"/>
          <p:cNvGrpSpPr/>
          <p:nvPr/>
        </p:nvGrpSpPr>
        <p:grpSpPr>
          <a:xfrm>
            <a:off x="0" y="0"/>
            <a:ext cx="1524240" cy="6856560"/>
            <a:chOff x="0" y="0"/>
            <a:chExt cx="1524240" cy="6856560"/>
          </a:xfrm>
        </p:grpSpPr>
        <p:sp>
          <p:nvSpPr>
            <p:cNvPr id="73" name="Google Shape;73;p14"/>
            <p:cNvSpPr/>
            <p:nvPr/>
          </p:nvSpPr>
          <p:spPr>
            <a:xfrm>
              <a:off x="0" y="0"/>
              <a:ext cx="1219320" cy="6856560"/>
            </a:xfrm>
            <a:prstGeom prst="rect">
              <a:avLst/>
            </a:prstGeom>
            <a:blipFill rotWithShape="1">
              <a:blip r:embed="rId1">
                <a:alphaModFix/>
              </a:blip>
              <a:tile algn="tl" flip="none" tx="0" sx="75000" ty="0" sy="75000"/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1219320" y="0"/>
              <a:ext cx="304920" cy="6856560"/>
            </a:xfrm>
            <a:prstGeom prst="rect">
              <a:avLst/>
            </a:prstGeom>
            <a:gradFill>
              <a:gsLst>
                <a:gs pos="0">
                  <a:srgbClr val="00354E"/>
                </a:gs>
                <a:gs pos="100000">
                  <a:srgbClr val="006699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304920" y="380880"/>
              <a:ext cx="914400" cy="3276720"/>
            </a:xfrm>
            <a:prstGeom prst="rect">
              <a:avLst/>
            </a:prstGeom>
            <a:solidFill>
              <a:srgbClr val="6699FF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0" y="1523880"/>
              <a:ext cx="1219320" cy="838080"/>
            </a:xfrm>
            <a:prstGeom prst="rect">
              <a:avLst/>
            </a:prstGeom>
            <a:solidFill>
              <a:srgbClr val="5E6FD4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762120" y="685800"/>
              <a:ext cx="228600" cy="6019920"/>
            </a:xfrm>
            <a:prstGeom prst="rect">
              <a:avLst/>
            </a:prstGeom>
            <a:solidFill>
              <a:srgbClr val="CCCCFF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0" y="1066680"/>
              <a:ext cx="1066680" cy="990720"/>
            </a:xfrm>
            <a:prstGeom prst="ellipse">
              <a:avLst/>
            </a:prstGeom>
            <a:solidFill>
              <a:srgbClr val="006699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0" y="4800600"/>
              <a:ext cx="838080" cy="152280"/>
            </a:xfrm>
            <a:prstGeom prst="rect">
              <a:avLst/>
            </a:prstGeom>
            <a:solidFill>
              <a:srgbClr val="006699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0" y="5105520"/>
              <a:ext cx="838080" cy="152280"/>
            </a:xfrm>
            <a:prstGeom prst="rect">
              <a:avLst/>
            </a:prstGeom>
            <a:solidFill>
              <a:srgbClr val="006699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0" y="5410080"/>
              <a:ext cx="838080" cy="152280"/>
            </a:xfrm>
            <a:prstGeom prst="rect">
              <a:avLst/>
            </a:prstGeom>
            <a:solidFill>
              <a:srgbClr val="006699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4"/>
            <p:cNvSpPr/>
            <p:nvPr/>
          </p:nvSpPr>
          <p:spPr>
            <a:xfrm>
              <a:off x="914400" y="3580560"/>
              <a:ext cx="316440" cy="1830240"/>
            </a:xfrm>
            <a:custGeom>
              <a:rect b="b" l="l" r="r" t="t"/>
              <a:pathLst>
                <a:path extrusionOk="0" h="5084" w="879">
                  <a:moveTo>
                    <a:pt x="863" y="2540"/>
                  </a:moveTo>
                  <a:lnTo>
                    <a:pt x="824" y="0"/>
                  </a:lnTo>
                  <a:lnTo>
                    <a:pt x="824" y="0"/>
                  </a:lnTo>
                  <a:cubicBezTo>
                    <a:pt x="679" y="19"/>
                    <a:pt x="557" y="124"/>
                    <a:pt x="432" y="338"/>
                  </a:cubicBezTo>
                  <a:cubicBezTo>
                    <a:pt x="294" y="572"/>
                    <a:pt x="195" y="863"/>
                    <a:pt x="116" y="1269"/>
                  </a:cubicBezTo>
                  <a:cubicBezTo>
                    <a:pt x="36" y="1674"/>
                    <a:pt x="0" y="2072"/>
                    <a:pt x="0" y="2540"/>
                  </a:cubicBezTo>
                  <a:cubicBezTo>
                    <a:pt x="0" y="3009"/>
                    <a:pt x="36" y="3406"/>
                    <a:pt x="116" y="3812"/>
                  </a:cubicBezTo>
                  <a:cubicBezTo>
                    <a:pt x="195" y="4217"/>
                    <a:pt x="294" y="4509"/>
                    <a:pt x="432" y="4743"/>
                  </a:cubicBezTo>
                  <a:cubicBezTo>
                    <a:pt x="569" y="4977"/>
                    <a:pt x="704" y="5083"/>
                    <a:pt x="863" y="5083"/>
                  </a:cubicBezTo>
                  <a:cubicBezTo>
                    <a:pt x="868" y="5083"/>
                    <a:pt x="873" y="5083"/>
                    <a:pt x="878" y="5083"/>
                  </a:cubicBezTo>
                  <a:lnTo>
                    <a:pt x="863" y="2540"/>
                  </a:lnTo>
                </a:path>
              </a:pathLst>
            </a:custGeom>
            <a:solidFill>
              <a:srgbClr val="5E6FD4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3" name="Google Shape;83;p14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4" name="Google Shape;84;p14"/>
          <p:cNvSpPr txBox="1"/>
          <p:nvPr>
            <p:ph idx="1" type="body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/>
          <p:nvPr/>
        </p:nvSpPr>
        <p:spPr>
          <a:xfrm>
            <a:off x="1217520" y="12193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 Patterns Study Group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7"/>
          <p:cNvSpPr txBox="1"/>
          <p:nvPr/>
        </p:nvSpPr>
        <p:spPr>
          <a:xfrm>
            <a:off x="5324400" y="3395520"/>
            <a:ext cx="3184560" cy="2459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Iterator Pattern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Fred Stluka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30, 1998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6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3: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Separate Iterator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36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Aggregate class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class List { ...	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int			Count();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Item		Get(int pos);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void		AddItem(Item i, 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int pos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void		RemoveItem(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int pos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Item&amp;		FindItem(char* pName); ... }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Iterator class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class Iterator { ...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			Iterator(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List* list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void		First();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void		Next();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bool		IsDone();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Item		CurrentItem(); ... }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7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3: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Separate Iterator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37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Client code (for list, array, tree, …)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Iterator i(pList);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i-&gt;First();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while (!i-&gt;IsDone()) {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ProcessItem (i-&gt;CurrentItem());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i-&gt;Next();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}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8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3: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Separate Iterator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8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(All pros from previous approach)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   Multiple concurrent traversals via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multiple instances of iterator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Multiple types of traversal via 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multiple iterator classes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Traversal algorithm reusable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Iteration methods factored out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9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3: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Separate Iterator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39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Iterator needs access to items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3" marL="16002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Get, Count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Need way to associate Iterator with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Aggregate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3" marL="16002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Parameter to Iterator constructor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How to efficiently store position?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3" marL="16002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 parameter to Get, AddItem, RemoveItem, ...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3" marL="16002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Especially recursive Aggregates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0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Applicability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40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Access to contents of black-box aggregate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Polymorphic iteration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Same interface for list, tree, ...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Multiple traversals 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Nested or concurrent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Forward, reverse, preorder, inorder, postorder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Complex traversal algorithm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Reuse the algorithm on multiple data structures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1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41"/>
          <p:cNvSpPr/>
          <p:nvPr/>
        </p:nvSpPr>
        <p:spPr>
          <a:xfrm>
            <a:off x="1860480" y="1898640"/>
            <a:ext cx="1828800" cy="917640"/>
          </a:xfrm>
          <a:prstGeom prst="rect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3" name="Google Shape;223;p41"/>
          <p:cNvCxnSpPr/>
          <p:nvPr/>
        </p:nvCxnSpPr>
        <p:spPr>
          <a:xfrm>
            <a:off x="1860480" y="2279520"/>
            <a:ext cx="182880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4" name="Google Shape;224;p41"/>
          <p:cNvSpPr/>
          <p:nvPr/>
        </p:nvSpPr>
        <p:spPr>
          <a:xfrm>
            <a:off x="1666800" y="3819600"/>
            <a:ext cx="2089080" cy="919080"/>
          </a:xfrm>
          <a:prstGeom prst="rect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5" name="Google Shape;225;p41"/>
          <p:cNvCxnSpPr/>
          <p:nvPr/>
        </p:nvCxnSpPr>
        <p:spPr>
          <a:xfrm>
            <a:off x="1666800" y="4200480"/>
            <a:ext cx="207972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6" name="Google Shape;226;p41"/>
          <p:cNvSpPr txBox="1"/>
          <p:nvPr/>
        </p:nvSpPr>
        <p:spPr>
          <a:xfrm>
            <a:off x="1844640" y="1951200"/>
            <a:ext cx="1149480" cy="36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Aggregate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41"/>
          <p:cNvSpPr/>
          <p:nvPr/>
        </p:nvSpPr>
        <p:spPr>
          <a:xfrm>
            <a:off x="5843520" y="4324320"/>
            <a:ext cx="765000" cy="366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41"/>
          <p:cNvSpPr txBox="1"/>
          <p:nvPr/>
        </p:nvSpPr>
        <p:spPr>
          <a:xfrm>
            <a:off x="1663560" y="3863880"/>
            <a:ext cx="2075040" cy="36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ConcreteAggregate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41"/>
          <p:cNvSpPr/>
          <p:nvPr/>
        </p:nvSpPr>
        <p:spPr>
          <a:xfrm>
            <a:off x="5423040" y="4280040"/>
            <a:ext cx="1971720" cy="458640"/>
          </a:xfrm>
          <a:prstGeom prst="rect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41"/>
          <p:cNvSpPr txBox="1"/>
          <p:nvPr/>
        </p:nvSpPr>
        <p:spPr>
          <a:xfrm>
            <a:off x="5486400" y="4341960"/>
            <a:ext cx="1846440" cy="36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ConcreteIterator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41"/>
          <p:cNvSpPr txBox="1"/>
          <p:nvPr/>
        </p:nvSpPr>
        <p:spPr>
          <a:xfrm>
            <a:off x="1920960" y="2332080"/>
            <a:ext cx="1758960" cy="36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CreateIteration()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41"/>
          <p:cNvSpPr txBox="1"/>
          <p:nvPr/>
        </p:nvSpPr>
        <p:spPr>
          <a:xfrm>
            <a:off x="1739880" y="4245120"/>
            <a:ext cx="1706400" cy="36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CreateIteration()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3" name="Google Shape;233;p41"/>
          <p:cNvCxnSpPr/>
          <p:nvPr/>
        </p:nvCxnSpPr>
        <p:spPr>
          <a:xfrm rot="10800000">
            <a:off x="3755880" y="4635360"/>
            <a:ext cx="166716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34" name="Google Shape;234;p41"/>
          <p:cNvCxnSpPr/>
          <p:nvPr/>
        </p:nvCxnSpPr>
        <p:spPr>
          <a:xfrm>
            <a:off x="3516480" y="4603680"/>
            <a:ext cx="0" cy="55404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dashDot"/>
            <a:round/>
            <a:headEnd len="sm" w="sm" type="none"/>
            <a:tailEnd len="sm" w="sm" type="none"/>
          </a:ln>
        </p:spPr>
      </p:cxnSp>
      <p:sp>
        <p:nvSpPr>
          <p:cNvPr id="235" name="Google Shape;235;p41"/>
          <p:cNvSpPr txBox="1"/>
          <p:nvPr/>
        </p:nvSpPr>
        <p:spPr>
          <a:xfrm>
            <a:off x="3279600" y="5232240"/>
            <a:ext cx="2992320" cy="3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return new ConcreteIterator (this)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6" name="Google Shape;236;p41"/>
          <p:cNvCxnSpPr/>
          <p:nvPr/>
        </p:nvCxnSpPr>
        <p:spPr>
          <a:xfrm>
            <a:off x="6180120" y="5153040"/>
            <a:ext cx="211320" cy="17928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7" name="Google Shape;237;p41"/>
          <p:cNvCxnSpPr/>
          <p:nvPr/>
        </p:nvCxnSpPr>
        <p:spPr>
          <a:xfrm rot="10800000">
            <a:off x="3195720" y="5157720"/>
            <a:ext cx="298584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8" name="Google Shape;238;p41"/>
          <p:cNvCxnSpPr/>
          <p:nvPr/>
        </p:nvCxnSpPr>
        <p:spPr>
          <a:xfrm>
            <a:off x="3200400" y="5162400"/>
            <a:ext cx="0" cy="47340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9" name="Google Shape;239;p41"/>
          <p:cNvCxnSpPr/>
          <p:nvPr/>
        </p:nvCxnSpPr>
        <p:spPr>
          <a:xfrm>
            <a:off x="3197160" y="5634000"/>
            <a:ext cx="318924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0" name="Google Shape;240;p41"/>
          <p:cNvCxnSpPr/>
          <p:nvPr/>
        </p:nvCxnSpPr>
        <p:spPr>
          <a:xfrm rot="10800000">
            <a:off x="6388200" y="5330880"/>
            <a:ext cx="0" cy="30168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1" name="Google Shape;241;p41"/>
          <p:cNvCxnSpPr/>
          <p:nvPr/>
        </p:nvCxnSpPr>
        <p:spPr>
          <a:xfrm>
            <a:off x="6180120" y="5162400"/>
            <a:ext cx="0" cy="17316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2" name="Google Shape;242;p41"/>
          <p:cNvCxnSpPr/>
          <p:nvPr/>
        </p:nvCxnSpPr>
        <p:spPr>
          <a:xfrm flipH="1">
            <a:off x="6175440" y="5335560"/>
            <a:ext cx="214200" cy="144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3" name="Google Shape;243;p41"/>
          <p:cNvSpPr/>
          <p:nvPr/>
        </p:nvSpPr>
        <p:spPr>
          <a:xfrm>
            <a:off x="5448240" y="1863720"/>
            <a:ext cx="1828800" cy="1701720"/>
          </a:xfrm>
          <a:prstGeom prst="rect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44" name="Google Shape;244;p41"/>
          <p:cNvCxnSpPr/>
          <p:nvPr/>
        </p:nvCxnSpPr>
        <p:spPr>
          <a:xfrm>
            <a:off x="5448240" y="2244600"/>
            <a:ext cx="182880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5" name="Google Shape;245;p41"/>
          <p:cNvSpPr txBox="1"/>
          <p:nvPr/>
        </p:nvSpPr>
        <p:spPr>
          <a:xfrm>
            <a:off x="5432400" y="1916280"/>
            <a:ext cx="907920" cy="36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Iterator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41"/>
          <p:cNvSpPr txBox="1"/>
          <p:nvPr/>
        </p:nvSpPr>
        <p:spPr>
          <a:xfrm>
            <a:off x="5508720" y="2297160"/>
            <a:ext cx="1467000" cy="11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First()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Next()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IsDone()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CurrentItem()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7" name="Google Shape;247;p41"/>
          <p:cNvCxnSpPr/>
          <p:nvPr/>
        </p:nvCxnSpPr>
        <p:spPr>
          <a:xfrm>
            <a:off x="6286680" y="3562200"/>
            <a:ext cx="0" cy="22572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8" name="Google Shape;248;p41"/>
          <p:cNvCxnSpPr/>
          <p:nvPr/>
        </p:nvCxnSpPr>
        <p:spPr>
          <a:xfrm flipH="1">
            <a:off x="6172200" y="3787920"/>
            <a:ext cx="114480" cy="25056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9" name="Google Shape;249;p41"/>
          <p:cNvCxnSpPr/>
          <p:nvPr/>
        </p:nvCxnSpPr>
        <p:spPr>
          <a:xfrm>
            <a:off x="6286680" y="3787920"/>
            <a:ext cx="114120" cy="25056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0" name="Google Shape;250;p41"/>
          <p:cNvCxnSpPr/>
          <p:nvPr/>
        </p:nvCxnSpPr>
        <p:spPr>
          <a:xfrm>
            <a:off x="6172200" y="4038480"/>
            <a:ext cx="22860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1" name="Google Shape;251;p41"/>
          <p:cNvCxnSpPr/>
          <p:nvPr/>
        </p:nvCxnSpPr>
        <p:spPr>
          <a:xfrm>
            <a:off x="6286680" y="4043520"/>
            <a:ext cx="0" cy="23652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2" name="Google Shape;252;p41"/>
          <p:cNvCxnSpPr/>
          <p:nvPr/>
        </p:nvCxnSpPr>
        <p:spPr>
          <a:xfrm>
            <a:off x="2679840" y="2806560"/>
            <a:ext cx="0" cy="38124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3" name="Google Shape;253;p41"/>
          <p:cNvCxnSpPr/>
          <p:nvPr/>
        </p:nvCxnSpPr>
        <p:spPr>
          <a:xfrm flipH="1">
            <a:off x="2567160" y="3186000"/>
            <a:ext cx="114120" cy="25092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4" name="Google Shape;254;p41"/>
          <p:cNvCxnSpPr/>
          <p:nvPr/>
        </p:nvCxnSpPr>
        <p:spPr>
          <a:xfrm>
            <a:off x="2681280" y="3186000"/>
            <a:ext cx="114480" cy="25092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5" name="Google Shape;255;p41"/>
          <p:cNvCxnSpPr/>
          <p:nvPr/>
        </p:nvCxnSpPr>
        <p:spPr>
          <a:xfrm>
            <a:off x="2567160" y="3436920"/>
            <a:ext cx="22860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6" name="Google Shape;256;p41"/>
          <p:cNvCxnSpPr/>
          <p:nvPr/>
        </p:nvCxnSpPr>
        <p:spPr>
          <a:xfrm flipH="1">
            <a:off x="2678040" y="3438360"/>
            <a:ext cx="1800" cy="38592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7" name="Google Shape;257;p41"/>
          <p:cNvSpPr/>
          <p:nvPr/>
        </p:nvSpPr>
        <p:spPr>
          <a:xfrm>
            <a:off x="3448080" y="4471920"/>
            <a:ext cx="135000" cy="135000"/>
          </a:xfrm>
          <a:prstGeom prst="ellipse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58" name="Google Shape;258;p41"/>
          <p:cNvCxnSpPr/>
          <p:nvPr/>
        </p:nvCxnSpPr>
        <p:spPr>
          <a:xfrm>
            <a:off x="3755880" y="4414680"/>
            <a:ext cx="166716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dashDot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2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Participants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42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Iterator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Defines interface for accessing and traversing elements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ConcreteIterator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Maintains position and determines next element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Aggregate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Defines interface for creating Iterator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ConcreteAggregate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Creates appropriate ConcreteIterator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3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Collaborations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43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ConcreteIterator keeps track of current item in the aggregate and can compute the succeeding item in the traversal.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4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Consequences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44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Separation of data structure from traversal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Multiple concurrent traversals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 position recorded in each iterator, not in the aggregate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Multiple traversal orders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Traversal algorithm reusable 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Simplifies interface of Aggregate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Moves First(), Next(), IsDone() etc. to Iterator class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5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Internal (“Passive”) Iterators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45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Previous discussion covers “external” (“active”) iterators 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“Internal” (“passive”) Iterator class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typedef bool (*FUNCPTR)(Item);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class Iterator { ...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Iterator(List* list);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bool	Traverse(FUNCPTR fp); 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... }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Client code (for list, array, tree, …)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Iterator i(pList);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i-&gt;Traverse(ProcessItem);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8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Iterator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AKA:  Cursor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6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Implementation: 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Internal (“Passive”) Iterators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46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Simpler to use, no risk of infinite loop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Manages complex position well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7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Implementation: 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Internal (“Passive”) Iterators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47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Hides complex position from client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Less flexible (like “for” loop)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No synchronized traversals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(MergeSort)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Info accumulated during traversal 	must be stored globally or statically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(or passed as Iterator parameter)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72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also:  http://sw-eng.falls-church.va.us/AdaIC/docs/style-guide/83style/style-t.txt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8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Modifications During Iteration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48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Items added during iteration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Mathematical “closure” algorithm relies on hitting added items later.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 algorithms rely on </a:t>
            </a:r>
            <a:r>
              <a:rPr b="0" i="0" lang="en-US" sz="2400" u="sng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</a:t>
            </a: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hitting them.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Prioritized list relies on hitting high priority added items immediately, and low priority added items later.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Items deleted during iteration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Common mistake is to iterate list, deleting items.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allow this to crash your iterator.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72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also:  http://sw-eng.falls-church.va.us/AdaIC/docs/style-guide/83style/style-t.txt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9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Polymorphic Iterators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49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Polymorphic Iterators are heap-based (dynamically allocated by CreateIterator and passed to client).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 leak if client fails to deallocate.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Proxy pattern to do deallocation in destructor of stack-based proxy class.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50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Privileged access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50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does Iterator access items in Aggregate without making such access available to all clients?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“Friend” access in C++ requires knowledge of all Iterators by Aggregate.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“Protected” access in C++ requires Iterator to be a subclass of Aggregate. 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1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Full “iterator” vs. mere “cursor”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51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Previous discussion has been on iterators 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“Cursors” are lightweight iterators that record the current position but not the algorithm for getting to the next item.  The Aggregate does that part.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dodges the problem of privileged access 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2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Recursive aggregates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52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efficiently maintain position in a recursive aggregate like a tree?  Can’t keep pointer into guts of data structure without special access.  Can’t use a simple index without forcing Aggregate to re-traverse to the right node at each iteration.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3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Associating Iterator &amp; Aggregate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53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associate the Iterator with the Aggregate?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Aggregate creates Iterator of the right type and passes itself as a parameter to the constructor.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Aggregate must know all Iterator types.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Client creates both and passes one to the other.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Client must know appropriate pairs.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4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Known Uses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54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Booch components, 1987 (active/passive)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VB “For Each”, Form_Unload (passive)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C++ STL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Smalltalk collection classes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Windows “RegEnumKey” API (active)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Windows “EnumWindows” API (passive)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black-box aggregates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5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Patterns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55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Composite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Used to implement recursive Aggregates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Factory Method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Used in Aggregate to create Iterator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Memento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Used in Iterator to store position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Intent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9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 a way to access the elements of an aggregate object sequentially without exposing its underlying representation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object </a:t>
            </a:r>
            <a:r>
              <a:rPr b="0" i="0" lang="en-US" sz="32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behavioral</a:t>
            </a: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pattern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6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56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 of PreOrderIterator on pg 68?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1: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 access, no encapsulation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30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Client code for Array: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for (I = 0; I &lt; MAX; I++) {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ProcessItem (arr[I]);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}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Client code for Linked List: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p = pList;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while (p) {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ProcessItem (*p);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p = p-&gt;Next;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}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Client code for Binary Tree: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[more complicated, recursive algorithm]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1: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 access, no encapsulation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31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49280" lvl="0" marL="4492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Simple, familiar, easy to understand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449280" lvl="0" marL="4492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No encapsulation of data structure to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prevent corruption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449280" lvl="0" marL="4492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Different client code for different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data structures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449280" lvl="0" marL="4492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Can’t change data structure without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re-coding client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2: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Iteration methods on Aggregate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32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Aggregate class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class List {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...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void		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First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void		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Next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bool		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IsDone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Item		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CurrentItem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void		AddItem(Item i);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void		RemoveItem();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Item		FindItem(char* pName);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}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2: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Iteration methods on Aggregate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33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Client code (for list, array, tree, …)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pList-&gt;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First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while (!pList-&gt;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IsDone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()) {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ProcessItem (pList-&gt;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CurrentItem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());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		pList-&gt;</a:t>
            </a:r>
            <a:r>
              <a:rPr b="1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Next</a:t>
            </a: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7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			}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2: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Iteration methods on Aggregate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34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(All pros from previous approach)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Encapsulation of data structure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Pro:	Same client code for all data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structures (list, array, tree, ...)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5"/>
          <p:cNvSpPr txBox="1"/>
          <p:nvPr/>
        </p:nvSpPr>
        <p:spPr>
          <a:xfrm>
            <a:off x="1295280" y="533520"/>
            <a:ext cx="7772400" cy="1238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 -- Approach 2:</a:t>
            </a:r>
            <a:br>
              <a:rPr b="0" i="0" lang="en-US" sz="1800" u="none" cap="none" strike="noStrike"/>
            </a:b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Iteration methods on Aggregate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5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No multiple concurrent traversals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3" marL="16002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Searching for duplicates, etc.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No multiple types of traversal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3" marL="16002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backward, forward, preorder, postorder, inorder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Traversal algorithm not reusable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	Iteration methods intermixed with </a:t>
            </a:r>
            <a:br>
              <a:rPr b="0" i="0" lang="en-US" sz="1800" u="none" cap="none" strike="noStrike"/>
            </a:b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other methods 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