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2" r:id="rId3"/>
    <p:sldMasterId id="214748367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0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0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3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3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3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4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5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6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7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7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8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9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1" type="subTitle"/>
          </p:nvPr>
        </p:nvSpPr>
        <p:spPr>
          <a:xfrm>
            <a:off x="1280160" y="2090880"/>
            <a:ext cx="658332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1280160" y="2090880"/>
            <a:ext cx="658332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2" type="body"/>
          </p:nvPr>
        </p:nvSpPr>
        <p:spPr>
          <a:xfrm>
            <a:off x="1280160" y="3614400"/>
            <a:ext cx="658332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2"/>
          <p:cNvSpPr txBox="1"/>
          <p:nvPr>
            <p:ph idx="1" type="body"/>
          </p:nvPr>
        </p:nvSpPr>
        <p:spPr>
          <a:xfrm>
            <a:off x="128016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2" type="body"/>
          </p:nvPr>
        </p:nvSpPr>
        <p:spPr>
          <a:xfrm>
            <a:off x="465372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3" type="body"/>
          </p:nvPr>
        </p:nvSpPr>
        <p:spPr>
          <a:xfrm>
            <a:off x="128016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4" type="body"/>
          </p:nvPr>
        </p:nvSpPr>
        <p:spPr>
          <a:xfrm>
            <a:off x="465372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1280160" y="209088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2" type="body"/>
          </p:nvPr>
        </p:nvSpPr>
        <p:spPr>
          <a:xfrm>
            <a:off x="3506040" y="209088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3" type="body"/>
          </p:nvPr>
        </p:nvSpPr>
        <p:spPr>
          <a:xfrm>
            <a:off x="5732280" y="209088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4" type="body"/>
          </p:nvPr>
        </p:nvSpPr>
        <p:spPr>
          <a:xfrm>
            <a:off x="1280160" y="361440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5" type="body"/>
          </p:nvPr>
        </p:nvSpPr>
        <p:spPr>
          <a:xfrm>
            <a:off x="3506040" y="361440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6" type="body"/>
          </p:nvPr>
        </p:nvSpPr>
        <p:spPr>
          <a:xfrm>
            <a:off x="5732280" y="361440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" type="subTitle"/>
          </p:nvPr>
        </p:nvSpPr>
        <p:spPr>
          <a:xfrm>
            <a:off x="1280160" y="2090880"/>
            <a:ext cx="658332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1280160" y="2090880"/>
            <a:ext cx="658332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128016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2" type="body"/>
          </p:nvPr>
        </p:nvSpPr>
        <p:spPr>
          <a:xfrm>
            <a:off x="465372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idx="1" type="subTitle"/>
          </p:nvPr>
        </p:nvSpPr>
        <p:spPr>
          <a:xfrm>
            <a:off x="1280160" y="1114920"/>
            <a:ext cx="6583320" cy="389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128016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1"/>
          <p:cNvSpPr txBox="1"/>
          <p:nvPr>
            <p:ph idx="2" type="body"/>
          </p:nvPr>
        </p:nvSpPr>
        <p:spPr>
          <a:xfrm>
            <a:off x="465372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3" type="body"/>
          </p:nvPr>
        </p:nvSpPr>
        <p:spPr>
          <a:xfrm>
            <a:off x="128016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128016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2"/>
          <p:cNvSpPr txBox="1"/>
          <p:nvPr>
            <p:ph idx="2" type="body"/>
          </p:nvPr>
        </p:nvSpPr>
        <p:spPr>
          <a:xfrm>
            <a:off x="465372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2"/>
          <p:cNvSpPr txBox="1"/>
          <p:nvPr>
            <p:ph idx="3" type="body"/>
          </p:nvPr>
        </p:nvSpPr>
        <p:spPr>
          <a:xfrm>
            <a:off x="465372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3"/>
          <p:cNvSpPr txBox="1"/>
          <p:nvPr>
            <p:ph idx="1" type="body"/>
          </p:nvPr>
        </p:nvSpPr>
        <p:spPr>
          <a:xfrm>
            <a:off x="128016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3"/>
          <p:cNvSpPr txBox="1"/>
          <p:nvPr>
            <p:ph idx="2" type="body"/>
          </p:nvPr>
        </p:nvSpPr>
        <p:spPr>
          <a:xfrm>
            <a:off x="465372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3"/>
          <p:cNvSpPr txBox="1"/>
          <p:nvPr>
            <p:ph idx="3" type="body"/>
          </p:nvPr>
        </p:nvSpPr>
        <p:spPr>
          <a:xfrm>
            <a:off x="1280160" y="3614400"/>
            <a:ext cx="658332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4"/>
          <p:cNvSpPr txBox="1"/>
          <p:nvPr>
            <p:ph idx="1" type="body"/>
          </p:nvPr>
        </p:nvSpPr>
        <p:spPr>
          <a:xfrm>
            <a:off x="1280160" y="2090880"/>
            <a:ext cx="658332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4"/>
          <p:cNvSpPr txBox="1"/>
          <p:nvPr>
            <p:ph idx="2" type="body"/>
          </p:nvPr>
        </p:nvSpPr>
        <p:spPr>
          <a:xfrm>
            <a:off x="1280160" y="3614400"/>
            <a:ext cx="658332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5"/>
          <p:cNvSpPr txBox="1"/>
          <p:nvPr>
            <p:ph idx="1" type="body"/>
          </p:nvPr>
        </p:nvSpPr>
        <p:spPr>
          <a:xfrm>
            <a:off x="128016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5"/>
          <p:cNvSpPr txBox="1"/>
          <p:nvPr>
            <p:ph idx="2" type="body"/>
          </p:nvPr>
        </p:nvSpPr>
        <p:spPr>
          <a:xfrm>
            <a:off x="465372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3" type="body"/>
          </p:nvPr>
        </p:nvSpPr>
        <p:spPr>
          <a:xfrm>
            <a:off x="128016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5"/>
          <p:cNvSpPr txBox="1"/>
          <p:nvPr>
            <p:ph idx="4" type="body"/>
          </p:nvPr>
        </p:nvSpPr>
        <p:spPr>
          <a:xfrm>
            <a:off x="465372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6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6"/>
          <p:cNvSpPr txBox="1"/>
          <p:nvPr>
            <p:ph idx="1" type="body"/>
          </p:nvPr>
        </p:nvSpPr>
        <p:spPr>
          <a:xfrm>
            <a:off x="1280160" y="209088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6"/>
          <p:cNvSpPr txBox="1"/>
          <p:nvPr>
            <p:ph idx="2" type="body"/>
          </p:nvPr>
        </p:nvSpPr>
        <p:spPr>
          <a:xfrm>
            <a:off x="3506040" y="209088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6"/>
          <p:cNvSpPr txBox="1"/>
          <p:nvPr>
            <p:ph idx="3" type="body"/>
          </p:nvPr>
        </p:nvSpPr>
        <p:spPr>
          <a:xfrm>
            <a:off x="5732280" y="209088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4" type="body"/>
          </p:nvPr>
        </p:nvSpPr>
        <p:spPr>
          <a:xfrm>
            <a:off x="1280160" y="361440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6"/>
          <p:cNvSpPr txBox="1"/>
          <p:nvPr>
            <p:ph idx="5" type="body"/>
          </p:nvPr>
        </p:nvSpPr>
        <p:spPr>
          <a:xfrm>
            <a:off x="3506040" y="361440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6"/>
          <p:cNvSpPr txBox="1"/>
          <p:nvPr>
            <p:ph idx="6" type="body"/>
          </p:nvPr>
        </p:nvSpPr>
        <p:spPr>
          <a:xfrm>
            <a:off x="5732280" y="3614400"/>
            <a:ext cx="211968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1280160" y="2090880"/>
            <a:ext cx="658332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128016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5372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idx="1" type="subTitle"/>
          </p:nvPr>
        </p:nvSpPr>
        <p:spPr>
          <a:xfrm>
            <a:off x="1280160" y="1114920"/>
            <a:ext cx="6583320" cy="389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" type="body"/>
          </p:nvPr>
        </p:nvSpPr>
        <p:spPr>
          <a:xfrm>
            <a:off x="128016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2" type="body"/>
          </p:nvPr>
        </p:nvSpPr>
        <p:spPr>
          <a:xfrm>
            <a:off x="465372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3" type="body"/>
          </p:nvPr>
        </p:nvSpPr>
        <p:spPr>
          <a:xfrm>
            <a:off x="128016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" type="body"/>
          </p:nvPr>
        </p:nvSpPr>
        <p:spPr>
          <a:xfrm>
            <a:off x="1280160" y="2090880"/>
            <a:ext cx="321264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2" type="body"/>
          </p:nvPr>
        </p:nvSpPr>
        <p:spPr>
          <a:xfrm>
            <a:off x="465372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3" type="body"/>
          </p:nvPr>
        </p:nvSpPr>
        <p:spPr>
          <a:xfrm>
            <a:off x="4653720" y="361440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128016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4653720" y="2090880"/>
            <a:ext cx="321264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3" type="body"/>
          </p:nvPr>
        </p:nvSpPr>
        <p:spPr>
          <a:xfrm>
            <a:off x="1280160" y="3614400"/>
            <a:ext cx="6583320" cy="13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" name="Google Shape;7;p1"/>
          <p:cNvGrpSpPr/>
          <p:nvPr/>
        </p:nvGrpSpPr>
        <p:grpSpPr>
          <a:xfrm>
            <a:off x="51480" y="892800"/>
            <a:ext cx="9091080" cy="5961960"/>
            <a:chOff x="51480" y="892800"/>
            <a:chExt cx="9091080" cy="5961960"/>
          </a:xfrm>
        </p:grpSpPr>
        <p:grpSp>
          <p:nvGrpSpPr>
            <p:cNvPr id="8" name="Google Shape;8;p1"/>
            <p:cNvGrpSpPr/>
            <p:nvPr/>
          </p:nvGrpSpPr>
          <p:grpSpPr>
            <a:xfrm>
              <a:off x="51480" y="892800"/>
              <a:ext cx="6158880" cy="5961960"/>
              <a:chOff x="51480" y="892800"/>
              <a:chExt cx="6158880" cy="5961960"/>
            </a:xfrm>
          </p:grpSpPr>
          <p:grpSp>
            <p:nvGrpSpPr>
              <p:cNvPr id="9" name="Google Shape;9;p1"/>
              <p:cNvGrpSpPr/>
              <p:nvPr/>
            </p:nvGrpSpPr>
            <p:grpSpPr>
              <a:xfrm>
                <a:off x="51480" y="892800"/>
                <a:ext cx="6158880" cy="5961960"/>
                <a:chOff x="51480" y="892800"/>
                <a:chExt cx="6158880" cy="5961960"/>
              </a:xfrm>
            </p:grpSpPr>
            <p:sp>
              <p:nvSpPr>
                <p:cNvPr id="10" name="Google Shape;10;p1"/>
                <p:cNvSpPr/>
                <p:nvPr/>
              </p:nvSpPr>
              <p:spPr>
                <a:xfrm>
                  <a:off x="51480" y="892800"/>
                  <a:ext cx="6158880" cy="5961960"/>
                </a:xfrm>
                <a:custGeom>
                  <a:rect b="b" l="l" r="r" t="t"/>
                  <a:pathLst>
                    <a:path extrusionOk="0" h="16561" w="17108">
                      <a:moveTo>
                        <a:pt x="12592" y="0"/>
                      </a:moveTo>
                      <a:lnTo>
                        <a:pt x="0" y="4107"/>
                      </a:lnTo>
                      <a:lnTo>
                        <a:pt x="4514" y="16560"/>
                      </a:lnTo>
                      <a:lnTo>
                        <a:pt x="17107" y="12452"/>
                      </a:lnTo>
                      <a:lnTo>
                        <a:pt x="12592" y="0"/>
                      </a:lnTo>
                    </a:path>
                  </a:pathLst>
                </a:custGeom>
                <a:gradFill>
                  <a:gsLst>
                    <a:gs pos="0">
                      <a:srgbClr val="00354E"/>
                    </a:gs>
                    <a:gs pos="100000">
                      <a:srgbClr val="006699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</p:sp>
            <p:sp>
              <p:nvSpPr>
                <p:cNvPr id="11" name="Google Shape;11;p1"/>
                <p:cNvSpPr/>
                <p:nvPr/>
              </p:nvSpPr>
              <p:spPr>
                <a:xfrm>
                  <a:off x="1307160" y="2108520"/>
                  <a:ext cx="3647880" cy="3530520"/>
                </a:xfrm>
                <a:custGeom>
                  <a:rect b="b" l="l" r="r" t="t"/>
                  <a:pathLst>
                    <a:path extrusionOk="0" h="9807" w="10133">
                      <a:moveTo>
                        <a:pt x="7457" y="0"/>
                      </a:moveTo>
                      <a:lnTo>
                        <a:pt x="0" y="2432"/>
                      </a:lnTo>
                      <a:lnTo>
                        <a:pt x="2675" y="9806"/>
                      </a:lnTo>
                      <a:lnTo>
                        <a:pt x="10132" y="7374"/>
                      </a:lnTo>
                      <a:lnTo>
                        <a:pt x="7457" y="0"/>
                      </a:lnTo>
                    </a:path>
                  </a:pathLst>
                </a:custGeom>
                <a:blipFill rotWithShape="1">
                  <a:blip r:embed="rId1">
                    <a:alphaModFix/>
                  </a:blip>
                  <a:tile algn="tl" flip="none" tx="0" sx="75000" ty="0" sy="75000"/>
                </a:blipFill>
                <a:ln>
                  <a:noFill/>
                </a:ln>
              </p:spPr>
            </p:sp>
            <p:sp>
              <p:nvSpPr>
                <p:cNvPr id="12" name="Google Shape;12;p1"/>
                <p:cNvSpPr/>
                <p:nvPr/>
              </p:nvSpPr>
              <p:spPr>
                <a:xfrm>
                  <a:off x="3525120" y="3763800"/>
                  <a:ext cx="1121760" cy="851760"/>
                </a:xfrm>
                <a:custGeom>
                  <a:rect b="b" l="l" r="r" t="t"/>
                  <a:pathLst>
                    <a:path extrusionOk="0" h="2366" w="3116">
                      <a:moveTo>
                        <a:pt x="2574" y="2365"/>
                      </a:moveTo>
                      <a:lnTo>
                        <a:pt x="3115" y="1255"/>
                      </a:lnTo>
                      <a:lnTo>
                        <a:pt x="541" y="0"/>
                      </a:lnTo>
                      <a:lnTo>
                        <a:pt x="0" y="1109"/>
                      </a:lnTo>
                      <a:lnTo>
                        <a:pt x="2574" y="2365"/>
                      </a:lnTo>
                    </a:path>
                  </a:pathLst>
                </a:custGeom>
                <a:solidFill>
                  <a:srgbClr val="5E6FD4">
                    <a:alpha val="49803"/>
                  </a:srgbClr>
                </a:solidFill>
                <a:ln>
                  <a:noFill/>
                </a:ln>
              </p:spPr>
            </p:sp>
            <p:sp>
              <p:nvSpPr>
                <p:cNvPr id="13" name="Google Shape;13;p1"/>
                <p:cNvSpPr/>
                <p:nvPr/>
              </p:nvSpPr>
              <p:spPr>
                <a:xfrm>
                  <a:off x="2051640" y="4065480"/>
                  <a:ext cx="905760" cy="858240"/>
                </a:xfrm>
                <a:custGeom>
                  <a:rect b="b" l="l" r="r" t="t"/>
                  <a:pathLst>
                    <a:path extrusionOk="0" h="2384" w="2516">
                      <a:moveTo>
                        <a:pt x="2388" y="1743"/>
                      </a:moveTo>
                      <a:lnTo>
                        <a:pt x="2388" y="1743"/>
                      </a:lnTo>
                      <a:cubicBezTo>
                        <a:pt x="2482" y="1550"/>
                        <a:pt x="2515" y="1363"/>
                        <a:pt x="2492" y="1145"/>
                      </a:cubicBezTo>
                      <a:cubicBezTo>
                        <a:pt x="2469" y="927"/>
                        <a:pt x="2398" y="744"/>
                        <a:pt x="2265" y="560"/>
                      </a:cubicBezTo>
                      <a:cubicBezTo>
                        <a:pt x="2132" y="376"/>
                        <a:pt x="1977" y="245"/>
                        <a:pt x="1768" y="144"/>
                      </a:cubicBezTo>
                      <a:cubicBezTo>
                        <a:pt x="1560" y="42"/>
                        <a:pt x="1362" y="0"/>
                        <a:pt x="1135" y="9"/>
                      </a:cubicBezTo>
                      <a:cubicBezTo>
                        <a:pt x="908" y="17"/>
                        <a:pt x="720" y="74"/>
                        <a:pt x="534" y="190"/>
                      </a:cubicBezTo>
                      <a:cubicBezTo>
                        <a:pt x="349" y="306"/>
                        <a:pt x="221" y="447"/>
                        <a:pt x="127" y="640"/>
                      </a:cubicBezTo>
                      <a:lnTo>
                        <a:pt x="127" y="640"/>
                      </a:lnTo>
                      <a:lnTo>
                        <a:pt x="127" y="640"/>
                      </a:lnTo>
                      <a:cubicBezTo>
                        <a:pt x="33" y="833"/>
                        <a:pt x="0" y="1020"/>
                        <a:pt x="23" y="1238"/>
                      </a:cubicBezTo>
                      <a:cubicBezTo>
                        <a:pt x="46" y="1456"/>
                        <a:pt x="117" y="1639"/>
                        <a:pt x="250" y="1823"/>
                      </a:cubicBezTo>
                      <a:cubicBezTo>
                        <a:pt x="383" y="2007"/>
                        <a:pt x="538" y="2138"/>
                        <a:pt x="747" y="2239"/>
                      </a:cubicBezTo>
                      <a:cubicBezTo>
                        <a:pt x="955" y="2341"/>
                        <a:pt x="1153" y="2383"/>
                        <a:pt x="1380" y="2374"/>
                      </a:cubicBezTo>
                      <a:cubicBezTo>
                        <a:pt x="1607" y="2366"/>
                        <a:pt x="1795" y="2309"/>
                        <a:pt x="1981" y="2193"/>
                      </a:cubicBezTo>
                      <a:cubicBezTo>
                        <a:pt x="2166" y="2077"/>
                        <a:pt x="2294" y="1936"/>
                        <a:pt x="2388" y="1743"/>
                      </a:cubicBezTo>
                    </a:path>
                  </a:pathLst>
                </a:custGeom>
                <a:solidFill>
                  <a:srgbClr val="006699">
                    <a:alpha val="49803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" name="Google Shape;14;p1"/>
                <p:cNvSpPr/>
                <p:nvPr/>
              </p:nvSpPr>
              <p:spPr>
                <a:xfrm>
                  <a:off x="3774960" y="3101040"/>
                  <a:ext cx="693360" cy="426600"/>
                </a:xfrm>
                <a:custGeom>
                  <a:rect b="b" l="l" r="r" t="t"/>
                  <a:pathLst>
                    <a:path extrusionOk="0" h="1185" w="1926">
                      <a:moveTo>
                        <a:pt x="1768" y="1184"/>
                      </a:moveTo>
                      <a:lnTo>
                        <a:pt x="1925" y="863"/>
                      </a:lnTo>
                      <a:lnTo>
                        <a:pt x="156" y="0"/>
                      </a:lnTo>
                      <a:lnTo>
                        <a:pt x="0" y="321"/>
                      </a:lnTo>
                      <a:lnTo>
                        <a:pt x="1768" y="1184"/>
                      </a:lnTo>
                    </a:path>
                  </a:pathLst>
                </a:custGeom>
                <a:solidFill>
                  <a:srgbClr val="006699">
                    <a:alpha val="49803"/>
                  </a:srgbClr>
                </a:solidFill>
                <a:ln>
                  <a:noFill/>
                </a:ln>
              </p:spPr>
            </p:sp>
            <p:sp>
              <p:nvSpPr>
                <p:cNvPr id="15" name="Google Shape;15;p1"/>
                <p:cNvSpPr/>
                <p:nvPr/>
              </p:nvSpPr>
              <p:spPr>
                <a:xfrm>
                  <a:off x="3066480" y="4727160"/>
                  <a:ext cx="692640" cy="427320"/>
                </a:xfrm>
                <a:custGeom>
                  <a:rect b="b" l="l" r="r" t="t"/>
                  <a:pathLst>
                    <a:path extrusionOk="0" h="1187" w="1924">
                      <a:moveTo>
                        <a:pt x="1764" y="1186"/>
                      </a:moveTo>
                      <a:lnTo>
                        <a:pt x="1923" y="861"/>
                      </a:lnTo>
                      <a:lnTo>
                        <a:pt x="158" y="0"/>
                      </a:lnTo>
                      <a:lnTo>
                        <a:pt x="0" y="325"/>
                      </a:lnTo>
                      <a:lnTo>
                        <a:pt x="1764" y="1186"/>
                      </a:lnTo>
                    </a:path>
                  </a:pathLst>
                </a:custGeom>
                <a:solidFill>
                  <a:srgbClr val="006699">
                    <a:alpha val="49803"/>
                  </a:srgbClr>
                </a:solidFill>
                <a:ln>
                  <a:noFill/>
                </a:ln>
              </p:spPr>
            </p:sp>
            <p:sp>
              <p:nvSpPr>
                <p:cNvPr id="16" name="Google Shape;16;p1"/>
                <p:cNvSpPr/>
                <p:nvPr/>
              </p:nvSpPr>
              <p:spPr>
                <a:xfrm>
                  <a:off x="2017800" y="3507480"/>
                  <a:ext cx="1146600" cy="1370160"/>
                </a:xfrm>
                <a:custGeom>
                  <a:rect b="b" l="l" r="r" t="t"/>
                  <a:pathLst>
                    <a:path extrusionOk="0" h="3806" w="3185">
                      <a:moveTo>
                        <a:pt x="1549" y="484"/>
                      </a:moveTo>
                      <a:lnTo>
                        <a:pt x="0" y="992"/>
                      </a:lnTo>
                      <a:lnTo>
                        <a:pt x="0" y="992"/>
                      </a:lnTo>
                      <a:cubicBezTo>
                        <a:pt x="70" y="1445"/>
                        <a:pt x="163" y="1815"/>
                        <a:pt x="306" y="2204"/>
                      </a:cubicBezTo>
                      <a:cubicBezTo>
                        <a:pt x="500" y="2732"/>
                        <a:pt x="716" y="3105"/>
                        <a:pt x="997" y="3395"/>
                      </a:cubicBezTo>
                      <a:cubicBezTo>
                        <a:pt x="1279" y="3684"/>
                        <a:pt x="1540" y="3805"/>
                        <a:pt x="1833" y="3779"/>
                      </a:cubicBezTo>
                      <a:cubicBezTo>
                        <a:pt x="2126" y="3754"/>
                        <a:pt x="2363" y="3590"/>
                        <a:pt x="2590" y="3255"/>
                      </a:cubicBezTo>
                      <a:cubicBezTo>
                        <a:pt x="2816" y="2921"/>
                        <a:pt x="2965" y="2517"/>
                        <a:pt x="3064" y="1963"/>
                      </a:cubicBezTo>
                      <a:cubicBezTo>
                        <a:pt x="3163" y="1410"/>
                        <a:pt x="3184" y="873"/>
                        <a:pt x="3129" y="249"/>
                      </a:cubicBezTo>
                      <a:cubicBezTo>
                        <a:pt x="3121" y="161"/>
                        <a:pt x="3114" y="87"/>
                        <a:pt x="3103" y="0"/>
                      </a:cubicBezTo>
                      <a:lnTo>
                        <a:pt x="1549" y="484"/>
                      </a:lnTo>
                    </a:path>
                  </a:pathLst>
                </a:custGeom>
                <a:solidFill>
                  <a:srgbClr val="5E6FD4">
                    <a:alpha val="49803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" name="Google Shape;17;p1"/>
                <p:cNvSpPr/>
                <p:nvPr/>
              </p:nvSpPr>
              <p:spPr>
                <a:xfrm>
                  <a:off x="2063880" y="2181240"/>
                  <a:ext cx="1642320" cy="3185280"/>
                </a:xfrm>
                <a:custGeom>
                  <a:rect b="b" l="l" r="r" t="t"/>
                  <a:pathLst>
                    <a:path extrusionOk="0" h="8848" w="4562">
                      <a:moveTo>
                        <a:pt x="246" y="8847"/>
                      </a:moveTo>
                      <a:lnTo>
                        <a:pt x="0" y="8129"/>
                      </a:lnTo>
                      <a:lnTo>
                        <a:pt x="3842" y="246"/>
                      </a:lnTo>
                      <a:lnTo>
                        <a:pt x="4561" y="0"/>
                      </a:lnTo>
                      <a:lnTo>
                        <a:pt x="246" y="8847"/>
                      </a:lnTo>
                    </a:path>
                  </a:pathLst>
                </a:custGeom>
                <a:solidFill>
                  <a:srgbClr val="CCCCFF">
                    <a:alpha val="49803"/>
                  </a:srgbClr>
                </a:solidFill>
                <a:ln>
                  <a:noFill/>
                </a:ln>
              </p:spPr>
            </p:sp>
          </p:grpSp>
          <p:sp>
            <p:nvSpPr>
              <p:cNvPr id="18" name="Google Shape;18;p1"/>
              <p:cNvSpPr/>
              <p:nvPr/>
            </p:nvSpPr>
            <p:spPr>
              <a:xfrm>
                <a:off x="3886200" y="2873520"/>
                <a:ext cx="513360" cy="365760"/>
              </a:xfrm>
              <a:custGeom>
                <a:rect b="b" l="l" r="r" t="t"/>
                <a:pathLst>
                  <a:path extrusionOk="0" h="1016" w="1426">
                    <a:moveTo>
                      <a:pt x="1416" y="997"/>
                    </a:moveTo>
                    <a:lnTo>
                      <a:pt x="1266" y="543"/>
                    </a:lnTo>
                    <a:lnTo>
                      <a:pt x="233" y="39"/>
                    </a:lnTo>
                    <a:lnTo>
                      <a:pt x="154" y="0"/>
                    </a:lnTo>
                    <a:lnTo>
                      <a:pt x="0" y="317"/>
                    </a:lnTo>
                    <a:lnTo>
                      <a:pt x="1425" y="1015"/>
                    </a:lnTo>
                    <a:lnTo>
                      <a:pt x="1416" y="997"/>
                    </a:lnTo>
                  </a:path>
                </a:pathLst>
              </a:custGeom>
              <a:solidFill>
                <a:srgbClr val="006699">
                  <a:alpha val="49803"/>
                </a:srgbClr>
              </a:solidFill>
              <a:ln>
                <a:noFill/>
              </a:ln>
            </p:spPr>
          </p:sp>
        </p:grpSp>
        <p:sp>
          <p:nvSpPr>
            <p:cNvPr id="19" name="Google Shape;19;p1"/>
            <p:cNvSpPr/>
            <p:nvPr/>
          </p:nvSpPr>
          <p:spPr>
            <a:xfrm>
              <a:off x="1219320" y="1143000"/>
              <a:ext cx="7923240" cy="1295280"/>
            </a:xfrm>
            <a:prstGeom prst="rect">
              <a:avLst/>
            </a:prstGeom>
            <a:solidFill>
              <a:srgbClr val="6699FF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" name="Google Shape;20;p1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" name="Google Shape;21;p1"/>
          <p:cNvSpPr txBox="1"/>
          <p:nvPr>
            <p:ph idx="1" type="body"/>
          </p:nvPr>
        </p:nvSpPr>
        <p:spPr>
          <a:xfrm>
            <a:off x="1280160" y="2090880"/>
            <a:ext cx="658332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" name="Google Shape;72;p14"/>
          <p:cNvGrpSpPr/>
          <p:nvPr/>
        </p:nvGrpSpPr>
        <p:grpSpPr>
          <a:xfrm>
            <a:off x="0" y="0"/>
            <a:ext cx="1524240" cy="6856560"/>
            <a:chOff x="0" y="0"/>
            <a:chExt cx="1524240" cy="6856560"/>
          </a:xfrm>
        </p:grpSpPr>
        <p:sp>
          <p:nvSpPr>
            <p:cNvPr id="73" name="Google Shape;73;p14"/>
            <p:cNvSpPr/>
            <p:nvPr/>
          </p:nvSpPr>
          <p:spPr>
            <a:xfrm>
              <a:off x="0" y="0"/>
              <a:ext cx="1219320" cy="6856560"/>
            </a:xfrm>
            <a:prstGeom prst="rect">
              <a:avLst/>
            </a:prstGeom>
            <a:blipFill rotWithShape="1">
              <a:blip r:embed="rId1">
                <a:alphaModFix/>
              </a:blip>
              <a:tile algn="tl" flip="none" tx="0" sx="75000" ty="0" sy="75000"/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4"/>
            <p:cNvSpPr/>
            <p:nvPr/>
          </p:nvSpPr>
          <p:spPr>
            <a:xfrm>
              <a:off x="1219320" y="0"/>
              <a:ext cx="304920" cy="6856560"/>
            </a:xfrm>
            <a:prstGeom prst="rect">
              <a:avLst/>
            </a:prstGeom>
            <a:gradFill>
              <a:gsLst>
                <a:gs pos="0">
                  <a:srgbClr val="00354E"/>
                </a:gs>
                <a:gs pos="100000">
                  <a:srgbClr val="006699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4"/>
            <p:cNvSpPr/>
            <p:nvPr/>
          </p:nvSpPr>
          <p:spPr>
            <a:xfrm>
              <a:off x="304920" y="380880"/>
              <a:ext cx="914400" cy="3276720"/>
            </a:xfrm>
            <a:prstGeom prst="rect">
              <a:avLst/>
            </a:prstGeom>
            <a:solidFill>
              <a:srgbClr val="6699FF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4"/>
            <p:cNvSpPr/>
            <p:nvPr/>
          </p:nvSpPr>
          <p:spPr>
            <a:xfrm>
              <a:off x="0" y="1523880"/>
              <a:ext cx="1219320" cy="838080"/>
            </a:xfrm>
            <a:prstGeom prst="rect">
              <a:avLst/>
            </a:prstGeom>
            <a:solidFill>
              <a:srgbClr val="5E6FD4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4"/>
            <p:cNvSpPr/>
            <p:nvPr/>
          </p:nvSpPr>
          <p:spPr>
            <a:xfrm>
              <a:off x="762120" y="685800"/>
              <a:ext cx="228600" cy="6019920"/>
            </a:xfrm>
            <a:prstGeom prst="rect">
              <a:avLst/>
            </a:prstGeom>
            <a:solidFill>
              <a:srgbClr val="CCCCFF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4"/>
            <p:cNvSpPr/>
            <p:nvPr/>
          </p:nvSpPr>
          <p:spPr>
            <a:xfrm>
              <a:off x="0" y="1066680"/>
              <a:ext cx="1066680" cy="990720"/>
            </a:xfrm>
            <a:prstGeom prst="ellipse">
              <a:avLst/>
            </a:prstGeom>
            <a:solidFill>
              <a:srgbClr val="006699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0" y="4800600"/>
              <a:ext cx="838080" cy="152280"/>
            </a:xfrm>
            <a:prstGeom prst="rect">
              <a:avLst/>
            </a:prstGeom>
            <a:solidFill>
              <a:srgbClr val="006699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4"/>
            <p:cNvSpPr/>
            <p:nvPr/>
          </p:nvSpPr>
          <p:spPr>
            <a:xfrm>
              <a:off x="0" y="5105520"/>
              <a:ext cx="838080" cy="152280"/>
            </a:xfrm>
            <a:prstGeom prst="rect">
              <a:avLst/>
            </a:prstGeom>
            <a:solidFill>
              <a:srgbClr val="006699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4"/>
            <p:cNvSpPr/>
            <p:nvPr/>
          </p:nvSpPr>
          <p:spPr>
            <a:xfrm>
              <a:off x="0" y="5410080"/>
              <a:ext cx="838080" cy="152280"/>
            </a:xfrm>
            <a:prstGeom prst="rect">
              <a:avLst/>
            </a:prstGeom>
            <a:solidFill>
              <a:srgbClr val="006699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4"/>
            <p:cNvSpPr/>
            <p:nvPr/>
          </p:nvSpPr>
          <p:spPr>
            <a:xfrm>
              <a:off x="914400" y="3580560"/>
              <a:ext cx="316440" cy="1830240"/>
            </a:xfrm>
            <a:custGeom>
              <a:rect b="b" l="l" r="r" t="t"/>
              <a:pathLst>
                <a:path extrusionOk="0" h="5084" w="879">
                  <a:moveTo>
                    <a:pt x="863" y="2540"/>
                  </a:moveTo>
                  <a:lnTo>
                    <a:pt x="824" y="0"/>
                  </a:lnTo>
                  <a:lnTo>
                    <a:pt x="824" y="0"/>
                  </a:lnTo>
                  <a:cubicBezTo>
                    <a:pt x="679" y="19"/>
                    <a:pt x="557" y="124"/>
                    <a:pt x="432" y="338"/>
                  </a:cubicBezTo>
                  <a:cubicBezTo>
                    <a:pt x="294" y="572"/>
                    <a:pt x="195" y="863"/>
                    <a:pt x="116" y="1269"/>
                  </a:cubicBezTo>
                  <a:cubicBezTo>
                    <a:pt x="36" y="1674"/>
                    <a:pt x="0" y="2072"/>
                    <a:pt x="0" y="2540"/>
                  </a:cubicBezTo>
                  <a:cubicBezTo>
                    <a:pt x="0" y="3009"/>
                    <a:pt x="36" y="3406"/>
                    <a:pt x="116" y="3812"/>
                  </a:cubicBezTo>
                  <a:cubicBezTo>
                    <a:pt x="195" y="4217"/>
                    <a:pt x="294" y="4509"/>
                    <a:pt x="432" y="4743"/>
                  </a:cubicBezTo>
                  <a:cubicBezTo>
                    <a:pt x="569" y="4977"/>
                    <a:pt x="704" y="5083"/>
                    <a:pt x="863" y="5083"/>
                  </a:cubicBezTo>
                  <a:cubicBezTo>
                    <a:pt x="868" y="5083"/>
                    <a:pt x="873" y="5083"/>
                    <a:pt x="878" y="5083"/>
                  </a:cubicBezTo>
                  <a:lnTo>
                    <a:pt x="863" y="2540"/>
                  </a:lnTo>
                </a:path>
              </a:pathLst>
            </a:custGeom>
            <a:solidFill>
              <a:srgbClr val="5E6FD4">
                <a:alpha val="4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3" name="Google Shape;83;p14"/>
          <p:cNvSpPr txBox="1"/>
          <p:nvPr>
            <p:ph type="title"/>
          </p:nvPr>
        </p:nvSpPr>
        <p:spPr>
          <a:xfrm>
            <a:off x="1280160" y="1114920"/>
            <a:ext cx="6583320" cy="83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4" name="Google Shape;84;p14"/>
          <p:cNvSpPr txBox="1"/>
          <p:nvPr>
            <p:ph idx="1" type="body"/>
          </p:nvPr>
        </p:nvSpPr>
        <p:spPr>
          <a:xfrm>
            <a:off x="1280160" y="2090880"/>
            <a:ext cx="6583320" cy="2916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/>
          <p:nvPr/>
        </p:nvSpPr>
        <p:spPr>
          <a:xfrm>
            <a:off x="1217520" y="12193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 Patterns Study Group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7"/>
          <p:cNvSpPr txBox="1"/>
          <p:nvPr/>
        </p:nvSpPr>
        <p:spPr>
          <a:xfrm>
            <a:off x="4724280" y="2819520"/>
            <a:ext cx="4267080" cy="32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Proxy Pattern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Fred Stluka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February 19, 1998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Consequences (cont.)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36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Access Control Proxy can: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Enforce access rights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Control shared access (locking)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Lifetime Management Proxy can: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“garbage collection” based on reference count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Defer loading and saving of persistent objects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Others?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7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37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Inheritance and delegation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  Lots of boilerplate code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Overloading “</a:t>
            </a:r>
            <a:r>
              <a:rPr b="1" i="0" lang="en-US" sz="3200" u="none" cap="none" strike="noStrike">
                <a:solidFill>
                  <a:srgbClr val="EAEAEA"/>
                </a:solidFill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(C++)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  Can’t distinguish between operations.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“doesNotUnderstand” (Smalltalk)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  Inefficient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Con:  Does not handle all operations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8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Known Uses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8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MS COM/DCOM stubs and proxies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MS VB *.OCA files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Internet firewall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Disk cache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NeXTStep remote proxies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CORBA?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Java?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9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Related Patterns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39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Adapter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Changes the interface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Decorator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Primary purpose is to add functionality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Flyweight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special purpose lightweight Proxy for efficiency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8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Proxy Pattern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AKA:  Surrogate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Intent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9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 a surrogate or placeholder for another object to control access to it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object </a:t>
            </a:r>
            <a:r>
              <a:rPr b="0" i="0" lang="en-US" sz="32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structural</a:t>
            </a:r>
            <a:r>
              <a:rPr b="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pattern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Motivation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30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Efficiency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Access Control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Lifetime Management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“Solve any problem in computer science with one more level of indirection”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Applicability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31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Virtual Proxy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Defer the cost of creation, initialization, or access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Remote Proxy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Local proxy for an object on another computer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Access Control Proxy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Enforce access rights, or control shared access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Lifetime Management Proxy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 counting, persistence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Others...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2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Structure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32"/>
          <p:cNvSpPr/>
          <p:nvPr/>
        </p:nvSpPr>
        <p:spPr>
          <a:xfrm>
            <a:off x="4105440" y="2050920"/>
            <a:ext cx="1828800" cy="1066680"/>
          </a:xfrm>
          <a:prstGeom prst="rect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9" name="Google Shape;169;p32"/>
          <p:cNvCxnSpPr/>
          <p:nvPr/>
        </p:nvCxnSpPr>
        <p:spPr>
          <a:xfrm>
            <a:off x="4105440" y="2432160"/>
            <a:ext cx="182880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0" name="Google Shape;170;p32"/>
          <p:cNvSpPr/>
          <p:nvPr/>
        </p:nvSpPr>
        <p:spPr>
          <a:xfrm>
            <a:off x="1666800" y="3956040"/>
            <a:ext cx="1447920" cy="1066680"/>
          </a:xfrm>
          <a:prstGeom prst="rect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1" name="Google Shape;171;p32"/>
          <p:cNvCxnSpPr/>
          <p:nvPr/>
        </p:nvCxnSpPr>
        <p:spPr>
          <a:xfrm>
            <a:off x="1666800" y="4336920"/>
            <a:ext cx="144792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2" name="Google Shape;172;p32"/>
          <p:cNvSpPr txBox="1"/>
          <p:nvPr/>
        </p:nvSpPr>
        <p:spPr>
          <a:xfrm>
            <a:off x="4089240" y="2103480"/>
            <a:ext cx="882720" cy="36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Subject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32"/>
          <p:cNvSpPr/>
          <p:nvPr/>
        </p:nvSpPr>
        <p:spPr>
          <a:xfrm>
            <a:off x="4330800" y="4000680"/>
            <a:ext cx="765000" cy="366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32"/>
          <p:cNvSpPr txBox="1"/>
          <p:nvPr/>
        </p:nvSpPr>
        <p:spPr>
          <a:xfrm>
            <a:off x="1663560" y="4000680"/>
            <a:ext cx="1365120" cy="36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RealSubject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32"/>
          <p:cNvSpPr/>
          <p:nvPr/>
        </p:nvSpPr>
        <p:spPr>
          <a:xfrm>
            <a:off x="4334040" y="3956040"/>
            <a:ext cx="1447920" cy="1066680"/>
          </a:xfrm>
          <a:prstGeom prst="rect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6" name="Google Shape;176;p32"/>
          <p:cNvCxnSpPr/>
          <p:nvPr/>
        </p:nvCxnSpPr>
        <p:spPr>
          <a:xfrm>
            <a:off x="4334040" y="4336920"/>
            <a:ext cx="144756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7" name="Google Shape;177;p32"/>
          <p:cNvSpPr txBox="1"/>
          <p:nvPr/>
        </p:nvSpPr>
        <p:spPr>
          <a:xfrm>
            <a:off x="4330800" y="4000680"/>
            <a:ext cx="768240" cy="36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Proxy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32"/>
          <p:cNvSpPr txBox="1"/>
          <p:nvPr/>
        </p:nvSpPr>
        <p:spPr>
          <a:xfrm>
            <a:off x="4165560" y="2484360"/>
            <a:ext cx="1117440" cy="64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Request</a:t>
            </a:r>
            <a:r>
              <a:rPr b="0" i="0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 )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2"/>
          <p:cNvSpPr txBox="1"/>
          <p:nvPr/>
        </p:nvSpPr>
        <p:spPr>
          <a:xfrm>
            <a:off x="1739880" y="4381560"/>
            <a:ext cx="1130400" cy="64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Request( )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32"/>
          <p:cNvSpPr txBox="1"/>
          <p:nvPr/>
        </p:nvSpPr>
        <p:spPr>
          <a:xfrm>
            <a:off x="4406760" y="4381560"/>
            <a:ext cx="1130400" cy="641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Request( )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1" name="Google Shape;181;p32"/>
          <p:cNvCxnSpPr/>
          <p:nvPr/>
        </p:nvCxnSpPr>
        <p:spPr>
          <a:xfrm>
            <a:off x="4943520" y="3651120"/>
            <a:ext cx="0" cy="30492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2" name="Google Shape;182;p32"/>
          <p:cNvCxnSpPr/>
          <p:nvPr/>
        </p:nvCxnSpPr>
        <p:spPr>
          <a:xfrm rot="10800000">
            <a:off x="2428920" y="3651120"/>
            <a:ext cx="350532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3" name="Google Shape;183;p32"/>
          <p:cNvCxnSpPr/>
          <p:nvPr/>
        </p:nvCxnSpPr>
        <p:spPr>
          <a:xfrm>
            <a:off x="2428920" y="3651120"/>
            <a:ext cx="0" cy="30492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4" name="Google Shape;184;p32"/>
          <p:cNvCxnSpPr/>
          <p:nvPr/>
        </p:nvCxnSpPr>
        <p:spPr>
          <a:xfrm>
            <a:off x="5934240" y="3651120"/>
            <a:ext cx="83808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dashDot"/>
            <a:round/>
            <a:headEnd len="sm" w="sm" type="none"/>
            <a:tailEnd len="sm" w="sm" type="none"/>
          </a:ln>
        </p:spPr>
      </p:cxnSp>
      <p:cxnSp>
        <p:nvCxnSpPr>
          <p:cNvPr id="185" name="Google Shape;185;p32"/>
          <p:cNvCxnSpPr/>
          <p:nvPr/>
        </p:nvCxnSpPr>
        <p:spPr>
          <a:xfrm>
            <a:off x="4943520" y="3117960"/>
            <a:ext cx="0" cy="22860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6" name="Google Shape;186;p32"/>
          <p:cNvCxnSpPr/>
          <p:nvPr/>
        </p:nvCxnSpPr>
        <p:spPr>
          <a:xfrm flipH="1">
            <a:off x="4791240" y="3346560"/>
            <a:ext cx="152280" cy="30456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7" name="Google Shape;187;p32"/>
          <p:cNvCxnSpPr/>
          <p:nvPr/>
        </p:nvCxnSpPr>
        <p:spPr>
          <a:xfrm>
            <a:off x="4943520" y="3346560"/>
            <a:ext cx="152280" cy="30456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8" name="Google Shape;188;p32"/>
          <p:cNvCxnSpPr/>
          <p:nvPr/>
        </p:nvCxnSpPr>
        <p:spPr>
          <a:xfrm rot="10800000">
            <a:off x="3114720" y="4108320"/>
            <a:ext cx="121932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89" name="Google Shape;189;p32"/>
          <p:cNvSpPr txBox="1"/>
          <p:nvPr/>
        </p:nvSpPr>
        <p:spPr>
          <a:xfrm>
            <a:off x="3225960" y="3768840"/>
            <a:ext cx="1098720" cy="3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realSubject</a:t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0" name="Google Shape;190;p32"/>
          <p:cNvCxnSpPr/>
          <p:nvPr/>
        </p:nvCxnSpPr>
        <p:spPr>
          <a:xfrm>
            <a:off x="5629320" y="4589640"/>
            <a:ext cx="99072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dashDot"/>
            <a:round/>
            <a:headEnd len="sm" w="sm" type="none"/>
            <a:tailEnd len="sm" w="sm" type="none"/>
          </a:ln>
        </p:spPr>
      </p:cxnSp>
      <p:sp>
        <p:nvSpPr>
          <p:cNvPr id="191" name="Google Shape;191;p32"/>
          <p:cNvSpPr txBox="1"/>
          <p:nvPr/>
        </p:nvSpPr>
        <p:spPr>
          <a:xfrm>
            <a:off x="6696000" y="4335480"/>
            <a:ext cx="2209680" cy="8254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realSubject-&gt;Request( )</a:t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</a:t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2" name="Google Shape;192;p32"/>
          <p:cNvCxnSpPr/>
          <p:nvPr/>
        </p:nvCxnSpPr>
        <p:spPr>
          <a:xfrm>
            <a:off x="8718480" y="4308480"/>
            <a:ext cx="206280" cy="17460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3" name="Google Shape;193;p32"/>
          <p:cNvSpPr/>
          <p:nvPr/>
        </p:nvSpPr>
        <p:spPr>
          <a:xfrm>
            <a:off x="5553000" y="4537080"/>
            <a:ext cx="76320" cy="76320"/>
          </a:xfrm>
          <a:prstGeom prst="ellipse">
            <a:avLst/>
          </a:prstGeom>
          <a:solidFill>
            <a:srgbClr val="006699"/>
          </a:solidFill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4" name="Google Shape;194;p32"/>
          <p:cNvCxnSpPr/>
          <p:nvPr/>
        </p:nvCxnSpPr>
        <p:spPr>
          <a:xfrm rot="10800000">
            <a:off x="6642000" y="4308480"/>
            <a:ext cx="208296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5" name="Google Shape;195;p32"/>
          <p:cNvCxnSpPr/>
          <p:nvPr/>
        </p:nvCxnSpPr>
        <p:spPr>
          <a:xfrm>
            <a:off x="6643800" y="4305240"/>
            <a:ext cx="0" cy="102384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6" name="Google Shape;196;p32"/>
          <p:cNvCxnSpPr/>
          <p:nvPr/>
        </p:nvCxnSpPr>
        <p:spPr>
          <a:xfrm>
            <a:off x="6638760" y="5334120"/>
            <a:ext cx="2286000" cy="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7" name="Google Shape;197;p32"/>
          <p:cNvCxnSpPr/>
          <p:nvPr/>
        </p:nvCxnSpPr>
        <p:spPr>
          <a:xfrm rot="10800000">
            <a:off x="8924760" y="4483080"/>
            <a:ext cx="0" cy="85104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8" name="Google Shape;198;p32"/>
          <p:cNvCxnSpPr/>
          <p:nvPr/>
        </p:nvCxnSpPr>
        <p:spPr>
          <a:xfrm>
            <a:off x="8713800" y="4313160"/>
            <a:ext cx="0" cy="17316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9" name="Google Shape;199;p32"/>
          <p:cNvCxnSpPr/>
          <p:nvPr/>
        </p:nvCxnSpPr>
        <p:spPr>
          <a:xfrm rot="10800000">
            <a:off x="8715240" y="4484520"/>
            <a:ext cx="208080" cy="1800"/>
          </a:xfrm>
          <a:prstGeom prst="straightConnector1">
            <a:avLst/>
          </a:prstGeom>
          <a:noFill/>
          <a:ln cap="flat" cmpd="sng" w="12600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3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Participants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33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Subject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Defines common interface to RealSubject and Proxy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RealSubject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Real object, hidden and protected by proxy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Proxy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Controls access to (and lifetime of?) RealSubject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Encodes and transmits requests to remote RealSubject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Caches info about remote or deferred RealSubject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4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Collaborations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34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Client accesses Proxy as though it were RealSubject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Proxy forwards requests to RealSubject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Proxy may handle some requests directly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Proxy may perform additional work before and/or after forwarding the request 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 txBox="1"/>
          <p:nvPr/>
        </p:nvSpPr>
        <p:spPr>
          <a:xfrm>
            <a:off x="1295280" y="53352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CCEC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Consequences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35"/>
          <p:cNvSpPr txBox="1"/>
          <p:nvPr/>
        </p:nvSpPr>
        <p:spPr>
          <a:xfrm>
            <a:off x="1295280" y="190512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3080" lvl="0" marL="34308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Virtual Proxy can: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Defer creation of RealSubject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Defer initialization of RealSubject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Defer copying of RealSubject (copy-on-write)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Defer all operations on RealSubject (convert to batch stream to be processed later)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Remote Proxy can also: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 location transparency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Char char="–"/>
            </a:pPr>
            <a:r>
              <a:rPr b="0" i="0" lang="en-US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Reduce number of cross-processor trips by caching local info or batching operations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